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D092B-1DA2-5857-DFFA-DFC7D39C1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1D40CF-460D-22F9-9707-D4F3A4C71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F4D2BC-717F-1801-2F4B-C0A97C026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49F7B-DBA0-8249-C833-A3306E72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0F9C23-4492-00DB-623B-692B809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28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52B8A-E130-E682-2DDC-5E2935553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5E5921-28AE-8CA3-0779-863E24A2A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9F3EE-BACE-A8AC-3C21-F83DA902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55E5E-0001-D2DC-1A37-51FE178F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8DE94-52CA-2F32-433A-6006ED05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1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6E54EA-E857-D821-2FE2-942FD7048D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7A3F-7A8E-D9F2-9E4D-11CB48E67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A4D60-9634-7943-690F-FEFCBDDF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70475-617F-1E96-7BB6-31248AA4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B4B4F-D71C-AF9A-F172-BB1129C1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20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F5F96-67A5-63A1-B836-7C5FE78E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09724-6012-1872-EF92-822CD742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63C2D-6E4F-5CD8-930C-0D6D1E37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333DA-27F0-B497-5AD0-C3DC2E82E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5E966-3541-1A50-39C3-14A416D59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0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C51BC-68CC-C180-2985-6A790405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8502C6-A1FD-3A0B-C5E5-51564A50F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1FCCC-E467-66DA-8596-CCA060F4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04056-7654-E5DE-8C76-97A65606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64D897-F0B8-27C9-A2C3-1039EB7F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9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804F9-E675-B9A1-C7FD-5B09A41D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5B185-8CE6-9407-3E27-75856D8F0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8EAD95-4306-23E5-7286-2905DEC7F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6F8F6F-C150-7146-585E-7AEBFEA5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9E5C2-7FAA-2C19-556E-C549D8FA2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33CB10-9016-AC03-CC10-23C6B242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17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47B25-9626-827E-D373-95D3F20A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F5540-BE7B-0948-5224-699F10BA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9E3F70-D7F2-0611-845C-F7D786E7B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71F0DD-0414-A692-88BB-A1924C771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B3AAA4-F7B7-5152-FE70-3895A6A01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AD798B-BBA9-461E-97EA-D2318ACB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CD0B7F-0BED-FADB-FC38-E4EB9F19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9B6E38-0540-E257-A74F-2898653F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0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3217E-9072-E4B0-A628-D4F64460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F298B-8D1F-1A90-4F35-AC5995E9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D6A93E-1875-7E3E-17B7-CF419A04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BFF70F-05E7-0203-5164-9D6474FB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60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22758A-EE39-2375-EED7-65D93891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F879D5-A7A1-456A-A121-3CDA18F0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3BE95C-28C8-B7C5-C12F-400E441C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2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FD0B9-DAF5-1159-80DF-DAD4501D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D833D-0E5B-6799-6FA0-F6E43496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378803-C57D-9792-C9FF-3101BA7DD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728E46-3A33-E4B0-2925-418247570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10A18-0CAB-9D08-6436-C705D0361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F83DF2-2CFB-6671-F372-65053631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50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B4311-2F93-6B2F-BEE2-73E1C470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2257FA-6FDA-16D7-969E-833D772E5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527DFF-CF5B-3E49-57FB-256B8BFA0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D3BEC8-945F-558F-C2EB-5451D982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BAF8DF-CFC5-3095-F4BB-88BD82B5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B4217E-9ED0-DD47-6ABD-7945833A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42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F3788E-BA71-FEA7-A584-FB7D49E0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70C40-F1B6-9F2D-32FB-EA6964AA6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3FEDF-BE28-E9A8-BBE3-85ECA1E83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39FC1-FA89-45BF-9EB4-BDC8AFA9644A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776A11-6E54-9957-AD5C-D72EE7EC4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FFAD5-348E-AFCD-678D-1092E4838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F0CB6-8ACA-4AD8-AECD-F96FE24D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5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E6B60-BBC1-6D3E-E0EE-A42A19E1ED4F}"/>
              </a:ext>
            </a:extLst>
          </p:cNvPr>
          <p:cNvSpPr txBox="1"/>
          <p:nvPr/>
        </p:nvSpPr>
        <p:spPr>
          <a:xfrm>
            <a:off x="6803409" y="762001"/>
            <a:ext cx="4156512" cy="170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dirty="0" err="1">
                <a:latin typeface="+mj-lt"/>
                <a:ea typeface="+mj-ea"/>
                <a:cs typeface="+mj-cs"/>
              </a:rPr>
              <a:t>Bungeo-ppang</a:t>
            </a:r>
            <a:r>
              <a:rPr lang="en-US" altLang="ko-KR" sz="4800" b="1" dirty="0">
                <a:latin typeface="+mj-lt"/>
                <a:ea typeface="+mj-ea"/>
                <a:cs typeface="+mj-cs"/>
              </a:rPr>
              <a:t> Project</a:t>
            </a:r>
          </a:p>
        </p:txBody>
      </p:sp>
      <p:pic>
        <p:nvPicPr>
          <p:cNvPr id="7" name="Picture 6" descr="청사진 뭉치">
            <a:extLst>
              <a:ext uri="{FF2B5EF4-FFF2-40B4-BE49-F238E27FC236}">
                <a16:creationId xmlns:a16="http://schemas.microsoft.com/office/drawing/2014/main" id="{7271A05B-9BE4-3914-F693-5F3AD2D6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2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0715A-7BA2-B6F0-4B37-3DAA2840016D}"/>
              </a:ext>
            </a:extLst>
          </p:cNvPr>
          <p:cNvSpPr txBox="1"/>
          <p:nvPr/>
        </p:nvSpPr>
        <p:spPr>
          <a:xfrm>
            <a:off x="6803409" y="2470245"/>
            <a:ext cx="4156512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/>
              <a:t>&lt;</a:t>
            </a:r>
            <a:r>
              <a:rPr lang="ko-KR" altLang="en-US" sz="1900"/>
              <a:t>기획</a:t>
            </a:r>
            <a:r>
              <a:rPr lang="en-US" altLang="ko-KR" sz="1900"/>
              <a:t>&gt;</a:t>
            </a: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/>
              <a:t>정문수</a:t>
            </a:r>
            <a:endParaRPr lang="en-US" altLang="ko-KR" sz="190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/>
              <a:t>&lt;</a:t>
            </a:r>
            <a:r>
              <a:rPr lang="ko-KR" altLang="en-US" sz="1900"/>
              <a:t>개발</a:t>
            </a:r>
            <a:r>
              <a:rPr lang="en-US" altLang="ko-KR" sz="1900"/>
              <a:t>&gt;</a:t>
            </a: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/>
              <a:t>전상진</a:t>
            </a:r>
            <a:endParaRPr lang="en-US" altLang="ko-KR" sz="190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/>
              <a:t>안서현</a:t>
            </a:r>
            <a:endParaRPr lang="en-US" altLang="ko-KR" sz="190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/>
              <a:t>&lt;</a:t>
            </a:r>
            <a:r>
              <a:rPr lang="ko-KR" altLang="en-US" sz="1900"/>
              <a:t>디자인</a:t>
            </a:r>
            <a:r>
              <a:rPr lang="en-US" altLang="ko-KR" sz="1900"/>
              <a:t>&gt;</a:t>
            </a: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/>
              <a:t>김유진</a:t>
            </a:r>
            <a:endParaRPr lang="en-US" altLang="ko-KR" sz="190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/>
              <a:t>박찬희</a:t>
            </a:r>
            <a:endParaRPr lang="en-US" altLang="ko-KR" sz="190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/>
              <a:t>황우현</a:t>
            </a:r>
            <a:endParaRPr lang="en-US" altLang="ko-KR" sz="1900"/>
          </a:p>
        </p:txBody>
      </p:sp>
    </p:spTree>
    <p:extLst>
      <p:ext uri="{BB962C8B-B14F-4D97-AF65-F5344CB8AC3E}">
        <p14:creationId xmlns:p14="http://schemas.microsoft.com/office/powerpoint/2010/main" val="191241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528B1-90EA-9801-4873-7737B20FE242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</a:t>
            </a:r>
            <a:r>
              <a:rPr lang="ko-KR" alt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2D4AC-E45E-F256-6AD8-5103963FC588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Project </a:t>
            </a:r>
            <a:r>
              <a:rPr lang="ko-KR" altLang="en-US" sz="2400" b="1" dirty="0">
                <a:solidFill>
                  <a:schemeClr val="tx2"/>
                </a:solidFill>
              </a:rPr>
              <a:t>설명</a:t>
            </a:r>
            <a:endParaRPr lang="en-US" altLang="ko-KR" sz="2400" b="1" dirty="0">
              <a:solidFill>
                <a:schemeClr val="tx2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-Project</a:t>
            </a:r>
            <a:r>
              <a:rPr lang="ko-KR" altLang="en-US" dirty="0">
                <a:solidFill>
                  <a:schemeClr val="tx2"/>
                </a:solidFill>
              </a:rPr>
              <a:t>를 하게 된 이유</a:t>
            </a:r>
            <a:endParaRPr lang="en-US" altLang="ko-KR" dirty="0">
              <a:solidFill>
                <a:schemeClr val="tx2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en-US" altLang="ko-KR" dirty="0" err="1">
                <a:solidFill>
                  <a:schemeClr val="tx2"/>
                </a:solidFill>
              </a:rPr>
              <a:t>Bungeo-ppang</a:t>
            </a:r>
            <a:r>
              <a:rPr lang="en-US" altLang="ko-KR" dirty="0">
                <a:solidFill>
                  <a:schemeClr val="tx2"/>
                </a:solidFill>
              </a:rPr>
              <a:t> Game</a:t>
            </a:r>
            <a:r>
              <a:rPr lang="ko-KR" altLang="en-US" dirty="0">
                <a:solidFill>
                  <a:schemeClr val="tx2"/>
                </a:solidFill>
              </a:rPr>
              <a:t>이 무슨 게임인지</a:t>
            </a:r>
            <a:endParaRPr lang="en-US" altLang="ko-KR" dirty="0">
              <a:solidFill>
                <a:schemeClr val="tx2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-Project </a:t>
            </a:r>
            <a:r>
              <a:rPr lang="ko-KR" altLang="en-US" dirty="0">
                <a:solidFill>
                  <a:schemeClr val="tx2"/>
                </a:solidFill>
              </a:rPr>
              <a:t>작업 환경이 어떻게 되는지 </a:t>
            </a:r>
            <a:endParaRPr lang="en-US" altLang="ko-KR" dirty="0">
              <a:solidFill>
                <a:schemeClr val="tx2"/>
              </a:solidFill>
            </a:endParaRP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</a:endParaRP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</a:endParaRP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Project </a:t>
            </a:r>
            <a:r>
              <a:rPr lang="ko-KR" altLang="en-US" sz="2400" b="1" dirty="0">
                <a:solidFill>
                  <a:schemeClr val="tx2"/>
                </a:solidFill>
              </a:rPr>
              <a:t>평가</a:t>
            </a:r>
            <a:endParaRPr lang="en-US" altLang="ko-KR" sz="2400" b="1" dirty="0">
              <a:solidFill>
                <a:schemeClr val="tx2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-Project</a:t>
            </a:r>
            <a:r>
              <a:rPr lang="ko-KR" altLang="en-US" dirty="0">
                <a:solidFill>
                  <a:schemeClr val="tx2"/>
                </a:solidFill>
              </a:rPr>
              <a:t>에서 잘한 점</a:t>
            </a:r>
            <a:endParaRPr lang="en-US" altLang="ko-KR" dirty="0">
              <a:solidFill>
                <a:schemeClr val="tx2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-Project</a:t>
            </a:r>
            <a:r>
              <a:rPr lang="ko-KR" altLang="en-US" dirty="0">
                <a:solidFill>
                  <a:schemeClr val="tx2"/>
                </a:solidFill>
              </a:rPr>
              <a:t>에서 개선 점</a:t>
            </a:r>
            <a:endParaRPr lang="en-US" altLang="ko-KR" dirty="0">
              <a:solidFill>
                <a:schemeClr val="tx2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 descr="문서">
            <a:extLst>
              <a:ext uri="{FF2B5EF4-FFF2-40B4-BE49-F238E27FC236}">
                <a16:creationId xmlns:a16="http://schemas.microsoft.com/office/drawing/2014/main" id="{D5727991-6EDD-E5F7-2539-42ADAAE73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3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65E6A5-FDF7-8863-AFE9-1D000185100D}"/>
              </a:ext>
            </a:extLst>
          </p:cNvPr>
          <p:cNvSpPr txBox="1"/>
          <p:nvPr/>
        </p:nvSpPr>
        <p:spPr>
          <a:xfrm>
            <a:off x="0" y="0"/>
            <a:ext cx="9576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1-1. Project</a:t>
            </a:r>
            <a:r>
              <a:rPr lang="ko-KR" altLang="en-US" sz="2400" b="1" dirty="0"/>
              <a:t>를 하게 된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07F6FF-A449-238F-F69F-745E28A9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461665"/>
            <a:ext cx="5823515" cy="3599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A2FA2A-03E7-B7B3-70D4-4E3C305BF0D1}"/>
              </a:ext>
            </a:extLst>
          </p:cNvPr>
          <p:cNvSpPr txBox="1"/>
          <p:nvPr/>
        </p:nvSpPr>
        <p:spPr>
          <a:xfrm>
            <a:off x="206477" y="4079937"/>
            <a:ext cx="5889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Project</a:t>
            </a:r>
            <a:r>
              <a:rPr lang="ko-KR" altLang="en-US" dirty="0"/>
              <a:t>를 진행하게 된 이유는 </a:t>
            </a:r>
            <a:r>
              <a:rPr lang="ko-KR" altLang="en-US" dirty="0" err="1"/>
              <a:t>컴투스</a:t>
            </a:r>
            <a:r>
              <a:rPr lang="ko-KR" altLang="en-US" dirty="0"/>
              <a:t> 플랫폼에서 붕어빵 </a:t>
            </a:r>
            <a:r>
              <a:rPr lang="en-US" altLang="ko-KR" dirty="0"/>
              <a:t>IP</a:t>
            </a:r>
            <a:r>
              <a:rPr lang="ko-KR" altLang="en-US" dirty="0"/>
              <a:t>를 이용한 게임 제작 공모전을 개최하여 이 </a:t>
            </a:r>
            <a:r>
              <a:rPr lang="en-US" altLang="ko-KR" dirty="0"/>
              <a:t>Project</a:t>
            </a:r>
            <a:r>
              <a:rPr lang="ko-KR" altLang="en-US" dirty="0"/>
              <a:t>를 진행하게 되었다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기간은 </a:t>
            </a:r>
            <a:r>
              <a:rPr lang="en-US" altLang="ko-KR" dirty="0"/>
              <a:t>3.15 ~ 4.15</a:t>
            </a:r>
            <a:r>
              <a:rPr lang="ko-KR" altLang="en-US" dirty="0"/>
              <a:t>까지로 개발 기간도 한달 정도였다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00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E356D78-5297-4F9C-0FB8-05AE207E0428}"/>
              </a:ext>
            </a:extLst>
          </p:cNvPr>
          <p:cNvSpPr txBox="1"/>
          <p:nvPr/>
        </p:nvSpPr>
        <p:spPr>
          <a:xfrm>
            <a:off x="-1" y="0"/>
            <a:ext cx="11818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/>
              <a:t>1-2. </a:t>
            </a:r>
            <a:r>
              <a:rPr lang="en-US" altLang="ko-KR" sz="4000" b="1" dirty="0" err="1"/>
              <a:t>Bungeo-ppang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게임 어떤 게임인지</a:t>
            </a:r>
            <a:r>
              <a:rPr lang="en-US" altLang="ko-KR" sz="4000" b="1" dirty="0"/>
              <a:t>??</a:t>
            </a:r>
            <a:endParaRPr lang="ko-KR" altLang="en-US" sz="4000" b="1" dirty="0"/>
          </a:p>
        </p:txBody>
      </p:sp>
      <p:pic>
        <p:nvPicPr>
          <p:cNvPr id="11" name="KakaoTalk_20240803_101914269">
            <a:hlinkClick r:id="" action="ppaction://media"/>
            <a:extLst>
              <a:ext uri="{FF2B5EF4-FFF2-40B4-BE49-F238E27FC236}">
                <a16:creationId xmlns:a16="http://schemas.microsoft.com/office/drawing/2014/main" id="{B106A20D-242D-62F3-D951-9D2591E222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148" y="1222629"/>
            <a:ext cx="9478297" cy="5331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00B53-112E-FC23-1B81-57DE95E31D9F}"/>
              </a:ext>
            </a:extLst>
          </p:cNvPr>
          <p:cNvSpPr txBox="1"/>
          <p:nvPr/>
        </p:nvSpPr>
        <p:spPr>
          <a:xfrm>
            <a:off x="167148" y="853297"/>
            <a:ext cx="1064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게임 플레이 영상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42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93AA40-F208-5F96-9401-4697DC5593F0}"/>
              </a:ext>
            </a:extLst>
          </p:cNvPr>
          <p:cNvSpPr txBox="1"/>
          <p:nvPr/>
        </p:nvSpPr>
        <p:spPr>
          <a:xfrm>
            <a:off x="-1" y="0"/>
            <a:ext cx="11818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/>
              <a:t>1-2. </a:t>
            </a:r>
            <a:r>
              <a:rPr lang="en-US" altLang="ko-KR" sz="4000" b="1" dirty="0" err="1"/>
              <a:t>Bungeo-ppang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게임 어떤 게임인지</a:t>
            </a:r>
            <a:r>
              <a:rPr lang="en-US" altLang="ko-KR" sz="4000" b="1" dirty="0"/>
              <a:t>??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57A2A-4BC9-9636-8020-53339AB1422D}"/>
              </a:ext>
            </a:extLst>
          </p:cNvPr>
          <p:cNvSpPr txBox="1"/>
          <p:nvPr/>
        </p:nvSpPr>
        <p:spPr>
          <a:xfrm>
            <a:off x="-1" y="1022518"/>
            <a:ext cx="9861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Bungeo-ppang</a:t>
            </a:r>
            <a:r>
              <a:rPr lang="en-US" altLang="ko-KR" dirty="0"/>
              <a:t> </a:t>
            </a:r>
            <a:r>
              <a:rPr lang="ko-KR" altLang="en-US" dirty="0"/>
              <a:t>게임은 위에서 봤던 영상과 같이 겨울 간식으로 인기 있던 붕어빵이 다른 겨울 간식</a:t>
            </a:r>
            <a:r>
              <a:rPr lang="en-US" altLang="ko-KR" dirty="0"/>
              <a:t>(</a:t>
            </a:r>
            <a:r>
              <a:rPr lang="ko-KR" altLang="en-US" dirty="0"/>
              <a:t>호떡</a:t>
            </a:r>
            <a:r>
              <a:rPr lang="en-US" altLang="ko-KR" dirty="0"/>
              <a:t>)</a:t>
            </a:r>
            <a:r>
              <a:rPr lang="ko-KR" altLang="en-US" dirty="0"/>
              <a:t>으로 인해</a:t>
            </a:r>
            <a:r>
              <a:rPr lang="en-US" altLang="ko-KR" dirty="0"/>
              <a:t> </a:t>
            </a:r>
            <a:r>
              <a:rPr lang="ko-KR" altLang="en-US" dirty="0"/>
              <a:t>인기가 줄어들어서 과거의 영광을 되찾기 위해 다른 겨울 간식을 물리친다는 내용의 스토리를 담고 있는 게임이다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플레이 스타일은 아래서 위로 붕어빵을 쏴서 호떡을 맞추어 물리치는 게임이다</a:t>
            </a:r>
            <a:r>
              <a:rPr lang="en-US" altLang="ko-KR" dirty="0"/>
              <a:t>. </a:t>
            </a:r>
            <a:r>
              <a:rPr lang="ko-KR" altLang="en-US" dirty="0"/>
              <a:t>게임 도중에는 카드가 나와 플레이어에게 </a:t>
            </a:r>
            <a:r>
              <a:rPr lang="ko-KR" altLang="en-US" dirty="0" err="1"/>
              <a:t>플레이어에게</a:t>
            </a:r>
            <a:r>
              <a:rPr lang="ko-KR" altLang="en-US" dirty="0"/>
              <a:t> 이로운 효과를 주는 버프를 선택할 수 있게 하여 다양한 조합으로 더 강해지는 적들을 물리치는 방식이다</a:t>
            </a:r>
            <a:r>
              <a:rPr lang="en-US" altLang="ko-KR" dirty="0"/>
              <a:t>. </a:t>
            </a:r>
            <a:r>
              <a:rPr lang="ko-KR" altLang="en-US" dirty="0"/>
              <a:t>마지막 보스인 대왕 호떡을 물리치게 되면 게임을 클리어하게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27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1883F-C253-C5C7-62A3-36DFA99EEF2E}"/>
              </a:ext>
            </a:extLst>
          </p:cNvPr>
          <p:cNvSpPr txBox="1"/>
          <p:nvPr/>
        </p:nvSpPr>
        <p:spPr>
          <a:xfrm>
            <a:off x="-1" y="0"/>
            <a:ext cx="11818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/>
              <a:t>1-3. </a:t>
            </a:r>
            <a:r>
              <a:rPr lang="en-US" altLang="ko-KR" sz="4000" b="1" dirty="0" err="1"/>
              <a:t>Bungeo-ppang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작업환경은 어떻게 되는지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6B9EF-1691-7A32-5F77-AC3BF616D280}"/>
              </a:ext>
            </a:extLst>
          </p:cNvPr>
          <p:cNvSpPr txBox="1"/>
          <p:nvPr/>
        </p:nvSpPr>
        <p:spPr>
          <a:xfrm>
            <a:off x="0" y="845501"/>
            <a:ext cx="10373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Bungeo-ppang</a:t>
            </a:r>
            <a:r>
              <a:rPr lang="en-US" altLang="ko-KR" dirty="0"/>
              <a:t> </a:t>
            </a:r>
            <a:r>
              <a:rPr lang="ko-KR" altLang="en-US" dirty="0"/>
              <a:t>게임의 작업 환경은 </a:t>
            </a:r>
            <a:r>
              <a:rPr lang="en-US" altLang="ko-KR" dirty="0"/>
              <a:t>Unity</a:t>
            </a:r>
            <a:r>
              <a:rPr lang="ko-KR" altLang="en-US" dirty="0"/>
              <a:t>를 이용하여 </a:t>
            </a:r>
            <a:r>
              <a:rPr lang="en-US" altLang="ko-KR" dirty="0"/>
              <a:t>2D </a:t>
            </a:r>
            <a:r>
              <a:rPr lang="ko-KR" altLang="en-US" dirty="0"/>
              <a:t>환경에서 작업했으며</a:t>
            </a:r>
            <a:r>
              <a:rPr lang="en-US" altLang="ko-KR" dirty="0"/>
              <a:t>, </a:t>
            </a:r>
            <a:r>
              <a:rPr lang="ko-KR" altLang="en-US" dirty="0"/>
              <a:t>기획 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개발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디자인 </a:t>
            </a:r>
            <a:r>
              <a:rPr lang="en-US" altLang="ko-KR" dirty="0"/>
              <a:t>3</a:t>
            </a:r>
            <a:r>
              <a:rPr lang="ko-KR" altLang="en-US" dirty="0"/>
              <a:t>명으로 제작하였으며</a:t>
            </a:r>
            <a:r>
              <a:rPr lang="en-US" altLang="ko-KR" dirty="0"/>
              <a:t>, </a:t>
            </a:r>
            <a:r>
              <a:rPr lang="ko-KR" altLang="en-US" dirty="0"/>
              <a:t>사운드 같은 경우에는 </a:t>
            </a:r>
            <a:r>
              <a:rPr lang="en-US" altLang="ko-KR" dirty="0"/>
              <a:t>Asset</a:t>
            </a:r>
            <a:r>
              <a:rPr lang="ko-KR" altLang="en-US" dirty="0"/>
              <a:t>을 구매하여 사용하였다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기획자가 게임 초안을 기획해오면 개발자와 디자이너와 공유하여</a:t>
            </a:r>
            <a:r>
              <a:rPr lang="en-US" altLang="ko-KR" dirty="0"/>
              <a:t>, </a:t>
            </a:r>
            <a:r>
              <a:rPr lang="ko-KR" altLang="en-US" dirty="0"/>
              <a:t>상의 후 아이디어를 결정하였다</a:t>
            </a:r>
            <a:r>
              <a:rPr lang="en-US" altLang="ko-KR" dirty="0"/>
              <a:t>.</a:t>
            </a:r>
            <a:r>
              <a:rPr lang="ko-KR" altLang="en-US" dirty="0"/>
              <a:t> 개발 부서 같은 경우에는 매주 정해진 날짜에 서로 얼마나 했는지 검토하고 다음 주까지 해야 할 일을 정하고 개발하는 방식으로 진행하였다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24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10D8F1-6C90-1BAE-7458-EEE50583282F}"/>
              </a:ext>
            </a:extLst>
          </p:cNvPr>
          <p:cNvSpPr txBox="1"/>
          <p:nvPr/>
        </p:nvSpPr>
        <p:spPr>
          <a:xfrm>
            <a:off x="-1" y="0"/>
            <a:ext cx="11818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/>
              <a:t>2. </a:t>
            </a:r>
            <a:r>
              <a:rPr lang="en-US" altLang="ko-KR" sz="4000" b="1" dirty="0" err="1"/>
              <a:t>Bungeo-ppang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07569-6AFC-167D-3E5F-07905CE33E90}"/>
              </a:ext>
            </a:extLst>
          </p:cNvPr>
          <p:cNvSpPr txBox="1"/>
          <p:nvPr/>
        </p:nvSpPr>
        <p:spPr>
          <a:xfrm>
            <a:off x="-1" y="707886"/>
            <a:ext cx="121920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잘한 점</a:t>
            </a:r>
            <a:endParaRPr lang="en-US" altLang="ko-KR" dirty="0"/>
          </a:p>
          <a:p>
            <a:r>
              <a:rPr lang="ko-KR" altLang="en-US" dirty="0"/>
              <a:t>기간을 맞추어 개발을 완료하였으며</a:t>
            </a:r>
            <a:r>
              <a:rPr lang="en-US" altLang="ko-KR" dirty="0"/>
              <a:t>, </a:t>
            </a:r>
            <a:r>
              <a:rPr lang="ko-KR" altLang="en-US" dirty="0"/>
              <a:t>치명적인 버그를 모두 고쳤다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아쉬웠던 점</a:t>
            </a:r>
            <a:endParaRPr lang="en-US" altLang="ko-KR" dirty="0"/>
          </a:p>
          <a:p>
            <a:r>
              <a:rPr lang="ko-KR" altLang="en-US" dirty="0"/>
              <a:t> 개발 기간이 짧아서 완벽하게 제작하지 못하였으며</a:t>
            </a:r>
            <a:r>
              <a:rPr lang="en-US" altLang="ko-KR" dirty="0"/>
              <a:t>,</a:t>
            </a:r>
            <a:r>
              <a:rPr lang="ko-KR" altLang="en-US" dirty="0"/>
              <a:t> 코드 최적화가 안되어 유지 보수가 어렵게 되어 있는 것 같다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개발 당시 모바일 버전 제작이나 화면 크기 조절에 대해 잘 몰라서 화면 비율이 안 맞게 된 것 같다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다시 프로젝트를 진행한다면 코드 최적화를 위해 팀원과 컨벤션을 하고</a:t>
            </a:r>
            <a:r>
              <a:rPr lang="en-US" altLang="ko-KR" dirty="0"/>
              <a:t>, </a:t>
            </a:r>
            <a:r>
              <a:rPr lang="ko-KR" altLang="en-US" dirty="0"/>
              <a:t>조금 더 객체 지향적으로 코드를 설계할 것 같다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Unity</a:t>
            </a:r>
            <a:r>
              <a:rPr lang="ko-KR" altLang="en-US" dirty="0"/>
              <a:t>라는 개발 툴을 더 잘 숙지 </a:t>
            </a:r>
            <a:r>
              <a:rPr lang="ko-KR" altLang="en-US" dirty="0" err="1"/>
              <a:t>해야겠다는</a:t>
            </a:r>
            <a:r>
              <a:rPr lang="ko-KR" altLang="en-US" dirty="0"/>
              <a:t> 생각을 하였다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4765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357</Words>
  <Application>Microsoft Office PowerPoint</Application>
  <PresentationFormat>와이드스크린</PresentationFormat>
  <Paragraphs>44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상진 전</dc:creator>
  <cp:lastModifiedBy>상진 전</cp:lastModifiedBy>
  <cp:revision>1</cp:revision>
  <dcterms:created xsi:type="dcterms:W3CDTF">2024-08-03T00:52:55Z</dcterms:created>
  <dcterms:modified xsi:type="dcterms:W3CDTF">2024-08-03T02:01:53Z</dcterms:modified>
</cp:coreProperties>
</file>